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8" r:id="rId5"/>
    <p:sldId id="257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1B723-E5B1-BB46-A177-110D96ED68D4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828CE-9D0E-7148-AE0E-3A47D24AEA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887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871EB3-249F-95BA-A555-035D182C2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79BCAE9-8529-1980-5A23-FAF3040C6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B63550-FC56-0BD6-F58D-CAF36C592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1A9E-FD3C-AC43-8B59-48DD93BF205C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3D47A4-1F0B-7360-9247-98A588E2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043D44-60D8-6EC1-6A75-9CB42293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F8DA-1274-8946-B4DF-3F63A74A33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226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27E767-0EEF-F1EC-54A3-ED26F0F4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E436E39-AD6F-1AE5-5A9A-B83915367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0FFB14-263D-8C2D-EE4E-5270AA87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1A9E-FD3C-AC43-8B59-48DD93BF205C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B297D7-D0FB-E276-C6C3-8BA618A5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20637F3-CA47-7768-B0E7-2C52A869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F8DA-1274-8946-B4DF-3F63A74A33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317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42BA8EA-D14F-278C-A638-D385EB417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CD064CC-AFB7-1E61-47FE-0E7CFC9AF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C70BB-317C-40AE-56C3-6FDE8C0C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1A9E-FD3C-AC43-8B59-48DD93BF205C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05E674-6BA9-0D6D-9FC2-D78D85F5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5E86F5-AEA0-EB21-357B-27795A90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F8DA-1274-8946-B4DF-3F63A74A33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99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ew of hockey game from inside goal">
            <a:extLst>
              <a:ext uri="{FF2B5EF4-FFF2-40B4-BE49-F238E27FC236}">
                <a16:creationId xmlns:a16="http://schemas.microsoft.com/office/drawing/2014/main" id="{A91062B9-5637-9A78-5BF3-5B9B9DC69A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A5C1E39-2B11-30C6-CDED-BDA7A373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A06D1F-A72C-3BC5-ABFE-BD355A82F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94FD61-156F-4B9D-85CF-00F5CA6C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1A9E-FD3C-AC43-8B59-48DD93BF205C}" type="datetimeFigureOut">
              <a:rPr lang="fi-FI" smtClean="0"/>
              <a:t>4.9.2023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E570F1-74A0-F30E-32BB-CECC0662D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D9D66B-92DE-F633-1E95-4D0AC3D3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F8DA-1274-8946-B4DF-3F63A74A3360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84F53A-6BE9-F829-EFFA-0C5DD16031CF}"/>
              </a:ext>
            </a:extLst>
          </p:cNvPr>
          <p:cNvSpPr/>
          <p:nvPr userDrawn="1"/>
        </p:nvSpPr>
        <p:spPr>
          <a:xfrm>
            <a:off x="533400" y="220472"/>
            <a:ext cx="11281611" cy="6417056"/>
          </a:xfrm>
          <a:prstGeom prst="rect">
            <a:avLst/>
          </a:prstGeom>
          <a:solidFill>
            <a:schemeClr val="dk1">
              <a:alpha val="82000"/>
            </a:schemeClr>
          </a:solidFill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420D0C-2D5C-42A5-9E5E-4DF8ED9689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304419"/>
            <a:ext cx="2870200" cy="15212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3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43D93D-3C98-E90B-D0CE-1D0C4A56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B22E8C-C4C6-42E6-DC97-A924AAEF4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2FF2B3-1AC9-6687-925F-0536EBBAA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1A9E-FD3C-AC43-8B59-48DD93BF205C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6A5209-886E-1DAE-A381-1A84653A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EDCFC2-DD13-A3B4-B422-469BD89B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F8DA-1274-8946-B4DF-3F63A74A33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798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723626-7FC2-BB9C-1F1B-A9DA4576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B357E8-DAFF-321D-10E3-A9F3D4F01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A5DF662-2AE4-B53C-E10E-ABE35829C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712766E-BCDF-2DC5-BA8D-065E1066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1A9E-FD3C-AC43-8B59-48DD93BF205C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BB6F647-3F68-2138-2C47-F70F8C0E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0311AE7-6247-191C-69E8-E2219211B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F8DA-1274-8946-B4DF-3F63A74A33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864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D5292C-A64D-94EC-529B-59CD38BC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880DDF-2879-B617-E5B8-91518C0B7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F83602-B2F7-BBDF-E0C3-67FE9F1A9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4247F6C-E345-FB8E-4450-99739B208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C28B089-D67E-CCF5-8107-E7634F2FE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A438B30-FE37-B79C-9CA9-F802B6E3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1A9E-FD3C-AC43-8B59-48DD93BF205C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4118050-1568-59ED-EF41-66D8E09A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7A408E5-9CDD-F537-B3BB-292A9DEE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F8DA-1274-8946-B4DF-3F63A74A33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724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6E1792-8C88-0654-00AB-797F03CE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DD1A2A-6036-F9E8-8784-F94FFFAC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1A9E-FD3C-AC43-8B59-48DD93BF205C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5956B06-FE5C-4465-2074-4A900387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9386271-0D6C-8AD1-0586-3D7D04C0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F8DA-1274-8946-B4DF-3F63A74A33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259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E92F4B-DD90-37C0-2B59-86CA9A96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1A9E-FD3C-AC43-8B59-48DD93BF205C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44AD0B2-973C-A29C-FE91-A3C6F9C1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FA4B108-202C-2548-4158-42D8D1C3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F8DA-1274-8946-B4DF-3F63A74A33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872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A329FF-D850-C005-C92E-0B575DBF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3E7D6E-11A5-CD29-A973-18F0816B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4C431B-09EA-3722-89EC-6CFCCA44E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7A9E064-C9F8-D55F-CA21-B17D786A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1A9E-FD3C-AC43-8B59-48DD93BF205C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D408351-831C-B3E9-D93C-5C82D813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470599C-18D2-D2C5-8293-56DB4F4B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F8DA-1274-8946-B4DF-3F63A74A33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378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5F5B9E-AF33-DCDA-8E8E-559335A7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343EDCC-A0E0-9655-E131-DA53C6868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E3ADF3B-FB8A-51E5-8D65-F4EC069E9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A1B4FA-DCE1-F998-6490-5E22694D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1A9E-FD3C-AC43-8B59-48DD93BF205C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AC7602-58E1-28AF-96AF-0CAC4D54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EE75A63-C137-871E-1BBA-5BE47AA0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F8DA-1274-8946-B4DF-3F63A74A33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957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00483D6-4ADA-EF38-2B73-5E9322174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840A531-C115-2E66-2B69-E746A03B2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5120F5-A080-4300-F487-DE1EA3313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C1A9E-FD3C-AC43-8B59-48DD93BF205C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9C58DB-182A-0DB8-8F0E-E2F84A4B8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89A524-C951-772B-B4BB-B22EF3B1F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4F8DA-1274-8946-B4DF-3F63A74A33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0358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1" kern="1200">
          <a:solidFill>
            <a:schemeClr val="tx1"/>
          </a:solidFill>
          <a:latin typeface="Avenir Book Oblique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yu.fi/fi/ajankohtaista/arkisto/2022/10/opinnot-ovat-nuorelle-ratkaiseva-tekija-seuraurheilun-jatkamis-ja-lopettamispaatoksessa" TargetMode="External"/><Relationship Id="rId2" Type="http://schemas.openxmlformats.org/officeDocument/2006/relationships/hyperlink" Target="https://www.oll.fi/oll/toimintaa-ohjaavat-dokumentit/liikuntapoliittinen-linjapaper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28309-81A6-6F23-4F43-43256EBB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5" y="764005"/>
            <a:ext cx="10056583" cy="53299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28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D15E7C-E32E-C4E8-EB69-0D5D2B40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>
                <a:latin typeface="Avenir Book Oblique" panose="02000503020000020003" pitchFamily="2" charset="0"/>
              </a:rPr>
              <a:t>PUS-Hockeyn missio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94E7AF-366D-90EE-8670-69940AD87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i-FI" dirty="0">
                <a:effectLst/>
                <a:latin typeface="Avenir Book" panose="02000503020000020003" pitchFamily="2" charset="0"/>
                <a:cs typeface="Adelle Sans Devanagari" panose="02000503000000020004" pitchFamily="2" charset="-78"/>
              </a:rPr>
              <a:t>Opiskelijoiden liikuntaliiton (OLL) tutkimuksen (1) mukaan jopa </a:t>
            </a:r>
            <a:r>
              <a:rPr lang="fi-FI" dirty="0">
                <a:latin typeface="Avenir Book" panose="02000503020000020003" pitchFamily="2" charset="0"/>
                <a:cs typeface="Adelle Sans Devanagari" panose="02000503000000020004" pitchFamily="2" charset="-78"/>
              </a:rPr>
              <a:t>70% korkeakouluopiskelijoista liikkuu terveytensä kannalta liian vähän.</a:t>
            </a:r>
          </a:p>
          <a:p>
            <a:pPr lvl="1">
              <a:buFont typeface="Wingdings" pitchFamily="2" charset="2"/>
              <a:buChar char="§"/>
            </a:pPr>
            <a:r>
              <a:rPr lang="fi-FI" dirty="0">
                <a:latin typeface="Avenir Book" panose="02000503020000020003" pitchFamily="2" charset="0"/>
                <a:cs typeface="Adelle Sans Devanagari" panose="02000503000000020004" pitchFamily="2" charset="-78"/>
              </a:rPr>
              <a:t>Opiskeluun keskittyminen on suurimpia seuraurheilun lopettamisen syitä (2)</a:t>
            </a:r>
          </a:p>
          <a:p>
            <a:pPr>
              <a:buFont typeface="Wingdings" pitchFamily="2" charset="2"/>
              <a:buChar char="§"/>
            </a:pPr>
            <a:r>
              <a:rPr lang="fi-FI" dirty="0">
                <a:latin typeface="Avenir Book" panose="02000503020000020003" pitchFamily="2" charset="0"/>
                <a:cs typeface="Adelle Sans Devanagari" panose="02000503000000020004" pitchFamily="2" charset="-78"/>
              </a:rPr>
              <a:t>Tavoitteenamme on edistää urheilullisen elämäntavan säilymistä opintojen rinnalla ja niiden jälkeen.</a:t>
            </a:r>
          </a:p>
          <a:p>
            <a:pPr lvl="1">
              <a:buFont typeface="Wingdings" pitchFamily="2" charset="2"/>
              <a:buChar char="§"/>
            </a:pPr>
            <a:r>
              <a:rPr lang="fi-FI" dirty="0">
                <a:latin typeface="Avenir Book" panose="02000503020000020003" pitchFamily="2" charset="0"/>
                <a:cs typeface="Adelle Sans Devanagari" panose="02000503000000020004" pitchFamily="2" charset="-78"/>
              </a:rPr>
              <a:t>Opiskelijaurheilun kustannusten pitäminen alhaisena</a:t>
            </a:r>
          </a:p>
          <a:p>
            <a:pPr lvl="1">
              <a:buFont typeface="Wingdings" pitchFamily="2" charset="2"/>
              <a:buChar char="§"/>
            </a:pPr>
            <a:r>
              <a:rPr lang="fi-FI" dirty="0">
                <a:latin typeface="Avenir Book" panose="02000503020000020003" pitchFamily="2" charset="0"/>
                <a:cs typeface="Adelle Sans Devanagari" panose="02000503000000020004" pitchFamily="2" charset="-78"/>
              </a:rPr>
              <a:t>Alumnitoiminta opintojen jälkeen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CFF625D-4CD6-2C3B-DC66-428418983854}"/>
              </a:ext>
            </a:extLst>
          </p:cNvPr>
          <p:cNvSpPr txBox="1"/>
          <p:nvPr/>
        </p:nvSpPr>
        <p:spPr>
          <a:xfrm>
            <a:off x="749301" y="5892710"/>
            <a:ext cx="977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i-FI" sz="1200" dirty="0">
                <a:solidFill>
                  <a:schemeClr val="tx1">
                    <a:lumMod val="8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https://www.oll.fi/oll/toimintaa-ohjaavat-dokumentit/liikuntapoliittinen-linjapaperi/</a:t>
            </a:r>
            <a:endParaRPr lang="fi-FI" sz="12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fi-FI" sz="1200" dirty="0">
                <a:solidFill>
                  <a:schemeClr val="tx1">
                    <a:lumMod val="8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https://www.jyu.fi/fi/ajankohtaista/arkisto/2022/10/opinnot-ovat-nuorelle-ratkaiseva-tekija-seuraurheilun-jatkamis-ja-lopettamispaatoksessa</a:t>
            </a:r>
            <a:endParaRPr lang="fi-FI" sz="12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fi-FI" sz="1200" dirty="0">
              <a:solidFill>
                <a:schemeClr val="tx1">
                  <a:lumMod val="85000"/>
                </a:schemeClr>
              </a:solidFill>
            </a:endParaRPr>
          </a:p>
          <a:p>
            <a:endParaRPr lang="fi-FI" sz="12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67832D-1268-BD30-8CE7-FF47A019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Toiminta ja tapahtumat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18FA78-6444-6875-DDBC-9A7063FD3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3900" cy="435133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i-FI" dirty="0"/>
              <a:t>Kilpajoukkueemme pelaa jääkiekkoliiton alaisessa III-divisioonassa ja harjoittelee aktiivisesti ympärivuotisesti niin jäällä kuin sen ulkopuolella. </a:t>
            </a:r>
          </a:p>
          <a:p>
            <a:pPr>
              <a:buFont typeface="Wingdings" pitchFamily="2" charset="2"/>
              <a:buChar char="§"/>
            </a:pPr>
            <a:r>
              <a:rPr lang="fi-FI" dirty="0"/>
              <a:t>Alumnijoukkueemme harjoittelee kerran viikossa ja osallistuu vapaasti myös kilpajoukkueen tapahtumiin</a:t>
            </a:r>
          </a:p>
          <a:p>
            <a:pPr>
              <a:buFont typeface="Wingdings" pitchFamily="2" charset="2"/>
              <a:buChar char="§"/>
            </a:pPr>
            <a:r>
              <a:rPr lang="fi-FI" dirty="0"/>
              <a:t>Kaudella 2023-24 olemme mukana rakentamassa yliopistojoukkueiden välistä SM-sarjaa</a:t>
            </a:r>
          </a:p>
          <a:p>
            <a:pPr lvl="1">
              <a:buFont typeface="Wingdings" pitchFamily="2" charset="2"/>
              <a:buChar char="§"/>
            </a:pPr>
            <a:r>
              <a:rPr lang="fi-FI" dirty="0"/>
              <a:t>4 ottelutapahtumaa ja lopputurnaus</a:t>
            </a:r>
          </a:p>
          <a:p>
            <a:pPr lvl="1">
              <a:buFont typeface="Wingdings" pitchFamily="2" charset="2"/>
              <a:buChar char="§"/>
            </a:pPr>
            <a:r>
              <a:rPr lang="fi-FI" dirty="0"/>
              <a:t>Opiskelijatapahtumia otteluiden ympärille</a:t>
            </a:r>
          </a:p>
          <a:p>
            <a:pPr lvl="1">
              <a:buFont typeface="Wingdings" pitchFamily="2" charset="2"/>
              <a:buChar char="§"/>
            </a:pPr>
            <a:r>
              <a:rPr lang="fi-FI" dirty="0"/>
              <a:t>Opiskelijaurheilun näkyvyyden ja kiinnostavuuden lisääminen</a:t>
            </a:r>
          </a:p>
        </p:txBody>
      </p:sp>
    </p:spTree>
    <p:extLst>
      <p:ext uri="{BB962C8B-B14F-4D97-AF65-F5344CB8AC3E}">
        <p14:creationId xmlns:p14="http://schemas.microsoft.com/office/powerpoint/2010/main" val="318112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E355CA-1EE3-A6F0-2B1C-2D8FF40C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Varainkeruu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87E1D6-0911-B3CE-4549-61BF6C598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i-FI" dirty="0"/>
              <a:t>Pyrimme kattamaan joukkueen kuluja sponsoritoiminnalla ja näin pitämään urheiluharrastuksen saavutettavana</a:t>
            </a:r>
          </a:p>
          <a:p>
            <a:pPr lvl="1">
              <a:buFont typeface="Wingdings" pitchFamily="2" charset="2"/>
              <a:buChar char="§"/>
            </a:pPr>
            <a:r>
              <a:rPr lang="fi-FI" dirty="0"/>
              <a:t>Jäävuorot, pelimatkat, rekrytointitapahtumat, sarjamaksut, varustekulut, tuomarikulut jne.</a:t>
            </a:r>
          </a:p>
          <a:p>
            <a:pPr>
              <a:buFont typeface="Wingdings" pitchFamily="2" charset="2"/>
              <a:buChar char="§"/>
            </a:pPr>
            <a:r>
              <a:rPr lang="fi-FI" dirty="0"/>
              <a:t>Kaudella 2023-24 järjestämme otteluiden ympärille opiskelijatapahtumia, joiden tavoitteena on lisätä opiskelijaurheilun näkyvyyttä ja kiinnostavuutta</a:t>
            </a:r>
          </a:p>
          <a:p>
            <a:pPr lvl="1">
              <a:buFont typeface="Wingdings" pitchFamily="2" charset="2"/>
              <a:buChar char="§"/>
            </a:pPr>
            <a:r>
              <a:rPr lang="fi-FI" dirty="0"/>
              <a:t>Uudenlainen liikuntaan kannustava opiskelijatapahtuma</a:t>
            </a:r>
          </a:p>
        </p:txBody>
      </p:sp>
    </p:spTree>
    <p:extLst>
      <p:ext uri="{BB962C8B-B14F-4D97-AF65-F5344CB8AC3E}">
        <p14:creationId xmlns:p14="http://schemas.microsoft.com/office/powerpoint/2010/main" val="146891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AA032E-1706-DD81-D1DD-6AE3190C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Tavoita opiskelijayleisö!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0B537B-4275-5899-7D23-E4916202B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fi-FI" dirty="0"/>
              <a:t>Tarjoamme sponsorille arvokkaan toiminnan tukemismahdollisuuden lisäksi ainutlaatuista näkyvyyttä eri vaikutuskanavissamme ja tapahtumissamme</a:t>
            </a:r>
          </a:p>
          <a:p>
            <a:pPr lvl="1">
              <a:buFont typeface="Wingdings" pitchFamily="2" charset="2"/>
              <a:buChar char="§"/>
            </a:pPr>
            <a:r>
              <a:rPr lang="fi-FI" dirty="0"/>
              <a:t>Sosiaalinen media &gt;600 seuraajaa (Facebook ja Instagram), jotka pääasiassa korkeakouluopiskelijoita</a:t>
            </a:r>
          </a:p>
          <a:p>
            <a:pPr lvl="2">
              <a:buFont typeface="Wingdings" pitchFamily="2" charset="2"/>
              <a:buChar char="§"/>
            </a:pPr>
            <a:r>
              <a:rPr lang="fi-FI" dirty="0"/>
              <a:t>Otteluraportin tarjoaja</a:t>
            </a:r>
          </a:p>
          <a:p>
            <a:pPr lvl="2">
              <a:buFont typeface="Wingdings" pitchFamily="2" charset="2"/>
              <a:buChar char="§"/>
            </a:pPr>
            <a:r>
              <a:rPr lang="fi-FI" dirty="0"/>
              <a:t>Työpaikkailmoitukset</a:t>
            </a:r>
          </a:p>
          <a:p>
            <a:pPr lvl="2">
              <a:buFont typeface="Wingdings" pitchFamily="2" charset="2"/>
              <a:buChar char="§"/>
            </a:pPr>
            <a:r>
              <a:rPr lang="fi-FI" dirty="0"/>
              <a:t>Yhteistyövideot</a:t>
            </a:r>
          </a:p>
          <a:p>
            <a:pPr lvl="1">
              <a:buFont typeface="Wingdings" pitchFamily="2" charset="2"/>
              <a:buChar char="§"/>
            </a:pPr>
            <a:r>
              <a:rPr lang="fi-FI" dirty="0"/>
              <a:t>Ottelutapahtumien kuulutukset, kojut, liput ja bannerit</a:t>
            </a:r>
          </a:p>
          <a:p>
            <a:pPr lvl="1">
              <a:buFont typeface="Wingdings" pitchFamily="2" charset="2"/>
              <a:buChar char="§"/>
            </a:pPr>
            <a:r>
              <a:rPr lang="fi-FI" dirty="0"/>
              <a:t>Mainokset pelipaidoissa näkyvät tapahtumissa ja somessa</a:t>
            </a:r>
          </a:p>
          <a:p>
            <a:pPr lvl="1">
              <a:buFont typeface="Wingdings" pitchFamily="2" charset="2"/>
              <a:buChar char="§"/>
            </a:pPr>
            <a:r>
              <a:rPr lang="fi-FI" dirty="0"/>
              <a:t>Kausijulkaisumainokset</a:t>
            </a:r>
          </a:p>
          <a:p>
            <a:pPr lvl="2">
              <a:buFont typeface="Wingdings" pitchFamily="2" charset="2"/>
              <a:buChar char="§"/>
            </a:pPr>
            <a:r>
              <a:rPr lang="fi-FI" dirty="0"/>
              <a:t>200-300 julkaisua tavoittavat opiskelijat ja alumnit</a:t>
            </a:r>
          </a:p>
          <a:p>
            <a:pPr lvl="1">
              <a:buFont typeface="Wingdings" pitchFamily="2" charset="2"/>
              <a:buChar char="§"/>
            </a:pPr>
            <a:endParaRPr lang="fi-FI" dirty="0"/>
          </a:p>
          <a:p>
            <a:pPr lvl="1">
              <a:buFont typeface="Wingdings" pitchFamily="2" charset="2"/>
              <a:buChar char="§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797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6445EA-AFCC-B0F8-EE1D-E1590BF7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725"/>
            <a:ext cx="10515600" cy="1325563"/>
          </a:xfrm>
        </p:spPr>
        <p:txBody>
          <a:bodyPr/>
          <a:lstStyle/>
          <a:p>
            <a:r>
              <a:rPr lang="fi-FI" dirty="0"/>
              <a:t>Lähde tukemaan opiskelijaurheilua!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12C9DA-A21F-FE1C-924B-A93DCA90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7988"/>
            <a:ext cx="10515600" cy="2747963"/>
          </a:xfrm>
        </p:spPr>
        <p:txBody>
          <a:bodyPr/>
          <a:lstStyle/>
          <a:p>
            <a:r>
              <a:rPr lang="fi-FI" dirty="0"/>
              <a:t>Tuet opiskelijoiden fyysisen ja mielenterveyden ylläpitoa</a:t>
            </a:r>
          </a:p>
          <a:p>
            <a:r>
              <a:rPr lang="fi-FI" dirty="0"/>
              <a:t>Teet urheilusta saavutettavampaa</a:t>
            </a:r>
          </a:p>
          <a:p>
            <a:r>
              <a:rPr lang="fi-FI" dirty="0"/>
              <a:t>Saat ainutlaatuista näkyvyyttä korkeakouluopiskelijoiden keskuudessa</a:t>
            </a:r>
          </a:p>
          <a:p>
            <a:r>
              <a:rPr lang="fi-FI" dirty="0"/>
              <a:t>Ota yhteyttä: </a:t>
            </a:r>
          </a:p>
          <a:p>
            <a:pPr lvl="1"/>
            <a:r>
              <a:rPr lang="fi-FI" dirty="0"/>
              <a:t>Pauli Lahtinen, Rahastonhoitaja: pauli-tapio.lahtinen@aalto.fi</a:t>
            </a:r>
          </a:p>
        </p:txBody>
      </p:sp>
    </p:spTree>
    <p:extLst>
      <p:ext uri="{BB962C8B-B14F-4D97-AF65-F5344CB8AC3E}">
        <p14:creationId xmlns:p14="http://schemas.microsoft.com/office/powerpoint/2010/main" val="394751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82E3700D2F6740A06A9507D1E49097" ma:contentTypeVersion="15" ma:contentTypeDescription="Create a new document." ma:contentTypeScope="" ma:versionID="12c06ab2d84c57ee4bdeab6db031eef9">
  <xsd:schema xmlns:xsd="http://www.w3.org/2001/XMLSchema" xmlns:xs="http://www.w3.org/2001/XMLSchema" xmlns:p="http://schemas.microsoft.com/office/2006/metadata/properties" xmlns:ns3="abc9f95e-d2b3-4e4e-aaef-90a53c5c70cb" xmlns:ns4="4e10ce4d-8efb-4895-a083-0be53205dc6a" targetNamespace="http://schemas.microsoft.com/office/2006/metadata/properties" ma:root="true" ma:fieldsID="f2689ccf839fe5f6889d6f011417b8d9" ns3:_="" ns4:_="">
    <xsd:import namespace="abc9f95e-d2b3-4e4e-aaef-90a53c5c70cb"/>
    <xsd:import namespace="4e10ce4d-8efb-4895-a083-0be53205dc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9f95e-d2b3-4e4e-aaef-90a53c5c7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0ce4d-8efb-4895-a083-0be53205dc6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bc9f95e-d2b3-4e4e-aaef-90a53c5c70cb" xsi:nil="true"/>
  </documentManagement>
</p:properties>
</file>

<file path=customXml/itemProps1.xml><?xml version="1.0" encoding="utf-8"?>
<ds:datastoreItem xmlns:ds="http://schemas.openxmlformats.org/officeDocument/2006/customXml" ds:itemID="{7B8C2F29-0A74-4976-9E64-8C1DE509CD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c9f95e-d2b3-4e4e-aaef-90a53c5c70cb"/>
    <ds:schemaRef ds:uri="4e10ce4d-8efb-4895-a083-0be53205dc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C2F96B-9B97-40ED-B8EB-4A22888F03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AC8E68-850C-4D93-84A3-5F9FA45D3071}">
  <ds:schemaRefs>
    <ds:schemaRef ds:uri="http://purl.org/dc/dcmitype/"/>
    <ds:schemaRef ds:uri="http://purl.org/dc/terms/"/>
    <ds:schemaRef ds:uri="4e10ce4d-8efb-4895-a083-0be53205dc6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abc9f95e-d2b3-4e4e-aaef-90a53c5c70c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259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Book</vt:lpstr>
      <vt:lpstr>Avenir Book Oblique</vt:lpstr>
      <vt:lpstr>Calibri</vt:lpstr>
      <vt:lpstr>Wingdings</vt:lpstr>
      <vt:lpstr>Office-teema</vt:lpstr>
      <vt:lpstr>PowerPoint Presentation</vt:lpstr>
      <vt:lpstr>PUS-Hockeyn missio</vt:lpstr>
      <vt:lpstr>Toiminta ja tapahtumat </vt:lpstr>
      <vt:lpstr>Varainkeruu</vt:lpstr>
      <vt:lpstr>Tavoita opiskelijayleisö!</vt:lpstr>
      <vt:lpstr>Lähde tukemaan opiskelijaurheilua!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Lahtinen Pauli-Tapio</dc:creator>
  <cp:lastModifiedBy>Petteri Strengell</cp:lastModifiedBy>
  <cp:revision>5</cp:revision>
  <dcterms:created xsi:type="dcterms:W3CDTF">2023-08-03T17:59:38Z</dcterms:created>
  <dcterms:modified xsi:type="dcterms:W3CDTF">2023-09-04T10:12:53Z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0x0101003D82E3700D2F6740A06A9507D1E49097</vt:lpwstr>
  </property>
</Properties>
</file>